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42" r:id="rId5"/>
    <p:sldId id="359" r:id="rId6"/>
    <p:sldId id="374" r:id="rId7"/>
    <p:sldId id="375" r:id="rId8"/>
    <p:sldId id="376" r:id="rId9"/>
    <p:sldId id="382" r:id="rId10"/>
    <p:sldId id="377" r:id="rId11"/>
    <p:sldId id="380" r:id="rId12"/>
    <p:sldId id="38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3FBFE"/>
    <a:srgbClr val="000000"/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0A1B5D5-9B99-4C35-A422-299274C8766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43" autoAdjust="0"/>
    <p:restoredTop sz="95388" autoAdjust="0"/>
  </p:normalViewPr>
  <p:slideViewPr>
    <p:cSldViewPr snapToGrid="0" snapToObjects="1" showGuides="1">
      <p:cViewPr varScale="1">
        <p:scale>
          <a:sx n="70" d="100"/>
          <a:sy n="70" d="100"/>
        </p:scale>
        <p:origin x="345" y="75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7" d="100"/>
          <a:sy n="67" d="100"/>
        </p:scale>
        <p:origin x="3120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4459878-C319-6BF3-52DC-16FA4340A6C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2FA7FC-DFAE-8499-5A3E-AD9648D7FCA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BFD57-AB0A-470B-A7AF-56DFE7B5174A}" type="datetimeFigureOut">
              <a:rPr lang="en-US" smtClean="0"/>
              <a:t>3/16/2025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9C12BB-9544-9F9A-BEDA-E7168643859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1E77E4-B9A2-A882-9240-3AE65EE2176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9D61A1-75D9-49F7-83EB-F587264261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327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3339F-6CEA-4641-BE08-40DAFD6FCF25}" type="datetimeFigureOut">
              <a:rPr lang="en-US" smtClean="0"/>
              <a:t>3/16/2025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F75CB5-5666-5049-9AE0-38EFD385C21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999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EF75CB5-5666-5049-9AE0-38EFD385C21E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2673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5072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22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0290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487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F75CB5-5666-5049-9AE0-38EFD385C21E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213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04799"/>
            <a:ext cx="12191998" cy="3215641"/>
          </a:xfrm>
        </p:spPr>
        <p:txBody>
          <a:bodyPr lIns="0" rIns="0" bIns="0" anchor="b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670628"/>
            <a:ext cx="12191997" cy="2577772"/>
          </a:xfrm>
        </p:spPr>
        <p:txBody>
          <a:bodyPr>
            <a:noAutofit/>
          </a:bodyPr>
          <a:lstStyle>
            <a:lvl1pPr marL="0" indent="0" algn="ctr">
              <a:buNone/>
              <a:defRPr sz="3200" b="0" i="0" cap="all" spc="600" baseline="0">
                <a:solidFill>
                  <a:schemeClr val="accent3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23B0D0-B01D-0BB0-6127-A878BE49D1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89627" y="173736"/>
            <a:ext cx="4352662" cy="220370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363351-4779-B42E-ED7A-C4AF2920BABC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36550" y="336550"/>
            <a:ext cx="5303640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9627" y="3104277"/>
            <a:ext cx="4371560" cy="3022201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0712911-615E-724B-FC0F-996291526D3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889627" y="2679480"/>
            <a:ext cx="4352662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30826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CFFF0E2-6B47-67EB-D6AA-D972E7B7C36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4827F6F-999F-23E9-8C09-325D1A76B07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80134"/>
            <a:ext cx="3114078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171396"/>
            <a:ext cx="3736630" cy="2202350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41716" y="3078480"/>
            <a:ext cx="3108193" cy="30479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921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2pPr>
            <a:lvl3pPr marL="861822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3pPr>
            <a:lvl4pPr marL="1152144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2" name="Table Placeholder 11">
            <a:extLst>
              <a:ext uri="{FF2B5EF4-FFF2-40B4-BE49-F238E27FC236}">
                <a16:creationId xmlns:a16="http://schemas.microsoft.com/office/drawing/2014/main" id="{D360C16C-E69B-FDEF-F033-CA9A2E238288}"/>
              </a:ext>
            </a:extLst>
          </p:cNvPr>
          <p:cNvSpPr>
            <a:spLocks noGrp="1"/>
          </p:cNvSpPr>
          <p:nvPr>
            <p:ph type="tbl" sz="quarter" idx="37"/>
          </p:nvPr>
        </p:nvSpPr>
        <p:spPr>
          <a:xfrm>
            <a:off x="5067300" y="404813"/>
            <a:ext cx="6705600" cy="6048375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39072198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196A82D-0723-4BA3-0283-9F0D67B0CEF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A20A5FD-BDFB-45F2-E644-E93FB81CA57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416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33562" y="433906"/>
            <a:ext cx="10515601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814302" y="2465535"/>
            <a:ext cx="7303538" cy="3427265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Font typeface="Arial" panose="020B0604020202020204" pitchFamily="34" charset="0"/>
              <a:buChar char="•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2pPr>
            <a:lvl3pPr marL="859536" indent="-28346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3pPr>
            <a:lvl4pPr marL="1152144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defRPr sz="1800" spc="0"/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E7FC75E-AA73-003E-D4E3-B1819886AF9C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392160" y="2465388"/>
            <a:ext cx="2856865" cy="3427412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>
                <a:solidFill>
                  <a:schemeClr val="bg1"/>
                </a:solidFill>
                <a:latin typeface="+mn-lt"/>
              </a:defRPr>
            </a:lvl1pPr>
            <a:lvl2pPr marL="457200" indent="0">
              <a:lnSpc>
                <a:spcPct val="120000"/>
              </a:lnSpc>
              <a:spcBef>
                <a:spcPts val="1000"/>
              </a:spcBef>
              <a:buNone/>
              <a:defRPr sz="1600">
                <a:solidFill>
                  <a:schemeClr val="bg1"/>
                </a:solidFill>
                <a:latin typeface="+mn-lt"/>
              </a:defRPr>
            </a:lvl2pPr>
            <a:lvl3pPr marL="914400" indent="0">
              <a:lnSpc>
                <a:spcPct val="120000"/>
              </a:lnSpc>
              <a:spcBef>
                <a:spcPts val="1000"/>
              </a:spcBef>
              <a:buNone/>
              <a:defRPr sz="1400">
                <a:solidFill>
                  <a:schemeClr val="bg1"/>
                </a:solidFill>
                <a:latin typeface="+mn-lt"/>
              </a:defRPr>
            </a:lvl3pPr>
            <a:lvl4pPr marL="13716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4pPr>
            <a:lvl5pPr marL="1828800" indent="0">
              <a:lnSpc>
                <a:spcPct val="120000"/>
              </a:lnSpc>
              <a:spcBef>
                <a:spcPts val="1000"/>
              </a:spcBef>
              <a:buNone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6119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2D51531-1219-2E4B-DCE7-C6FD9D809F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EC02E56-87A4-158A-F0B0-DB8E9BE3AE5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91547"/>
            <a:ext cx="10546763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370" y="643842"/>
            <a:ext cx="10515601" cy="1140849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able Placeholder 9">
            <a:extLst>
              <a:ext uri="{FF2B5EF4-FFF2-40B4-BE49-F238E27FC236}">
                <a16:creationId xmlns:a16="http://schemas.microsoft.com/office/drawing/2014/main" id="{471D7DE3-05F5-8052-02FA-6EF9717E15B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5025" y="2560638"/>
            <a:ext cx="10515600" cy="3478212"/>
          </a:xfrm>
        </p:spPr>
        <p:txBody>
          <a:bodyPr/>
          <a:lstStyle>
            <a:lvl1pPr>
              <a:defRPr sz="2400">
                <a:latin typeface="+mn-lt"/>
              </a:defRPr>
            </a:lvl1pPr>
          </a:lstStyle>
          <a:p>
            <a:r>
              <a:rPr lang="en-US" dirty="0"/>
              <a:t>Click icon to add table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468DE94-FC46-A848-7949-ABFEADADEA1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89F5C3D-E9E6-75E0-BF7D-799B5CFE5ED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DE1D2C2-40C4-6B80-E8C6-B4CE94C23037}"/>
                </a:ext>
              </a:extLst>
            </p:cNvPr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7C904D88-E1BE-F1FA-D405-F55DA966DA8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Graphic 12">
                <a:extLst>
                  <a:ext uri="{FF2B5EF4-FFF2-40B4-BE49-F238E27FC236}">
                    <a16:creationId xmlns:a16="http://schemas.microsoft.com/office/drawing/2014/main" id="{1D8F0816-C429-D32E-058B-33405874DFA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pic>
          <p:nvPicPr>
            <p:cNvPr id="4" name="Content Placeholder 14">
              <a:extLst>
                <a:ext uri="{FF2B5EF4-FFF2-40B4-BE49-F238E27FC236}">
                  <a16:creationId xmlns:a16="http://schemas.microsoft.com/office/drawing/2014/main" id="{14AC0A97-7D79-3DBE-FB53-A9EBFD806E0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6542796" y="4137"/>
              <a:ext cx="5649203" cy="6853863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5831" y="173735"/>
            <a:ext cx="4409514" cy="2203704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accent3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D9D0F3E-69D8-49F3-5D7A-71FDC4E3EEE3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1850" y="3079119"/>
            <a:ext cx="4413250" cy="2752725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1CFC792-44F7-2497-E19D-8FB08AFF94F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79192"/>
            <a:ext cx="4101929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BA6450-E291-DC40-F198-C02B485137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" y="1"/>
            <a:ext cx="12192003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" y="1821180"/>
            <a:ext cx="12191994" cy="3215641"/>
          </a:xfrm>
        </p:spPr>
        <p:txBody>
          <a:bodyPr lIns="0" rIns="0" bIns="0" anchor="ctr" anchorCtr="0">
            <a:noAutofit/>
          </a:bodyPr>
          <a:lstStyle>
            <a:lvl1pPr algn="ctr">
              <a:defRPr sz="6000" kern="1200" cap="all" spc="3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63504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3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A084D09-1B2D-4EE2-82A7-83196133B80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0" y="-6350"/>
            <a:ext cx="12185769" cy="6864350"/>
            <a:chOff x="0" y="-6350"/>
            <a:chExt cx="12185769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3860AA6-1B14-DF89-B725-CC444E5020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Content Placeholder 14">
              <a:extLst>
                <a:ext uri="{FF2B5EF4-FFF2-40B4-BE49-F238E27FC236}">
                  <a16:creationId xmlns:a16="http://schemas.microsoft.com/office/drawing/2014/main" id="{D172E570-D67F-4980-88C2-CF6560C1C1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F90BF68-CF26-6705-CBFD-428BEB787EDB}"/>
                </a:ext>
              </a:extLst>
            </p:cNvPr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1066F635-8DB9-B091-8467-D8F0327217F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>
                <a:solidFill>
                  <a:schemeClr val="accent4">
                    <a:lumMod val="60000"/>
                    <a:lumOff val="4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Graphic 12">
                <a:extLst>
                  <a:ext uri="{FF2B5EF4-FFF2-40B4-BE49-F238E27FC236}">
                    <a16:creationId xmlns:a16="http://schemas.microsoft.com/office/drawing/2014/main" id="{882D2FD3-A05B-400C-6347-115486FFD94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60459F4-C5B9-4070-46D1-2E7DA3EFB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 anchor="b"/>
          <a:lstStyle>
            <a:lvl1pPr>
              <a:defRPr sz="3200" cap="all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4F613B1-323C-4C25-4526-1D3313A7161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35831" y="2620500"/>
            <a:ext cx="4471665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2D2C2143-1936-BBDA-A6A8-40B6DBD16AE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1" y="3097848"/>
            <a:ext cx="4466504" cy="3405187"/>
          </a:xfrm>
        </p:spPr>
        <p:txBody>
          <a:bodyPr/>
          <a:lstStyle>
            <a:lvl1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800">
                <a:solidFill>
                  <a:schemeClr val="bg1"/>
                </a:solidFill>
                <a:latin typeface="+mn-lt"/>
              </a:defRPr>
            </a:lvl1pPr>
            <a:lvl2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600">
                <a:solidFill>
                  <a:schemeClr val="bg1"/>
                </a:solidFill>
                <a:latin typeface="+mn-lt"/>
              </a:defRPr>
            </a:lvl2pPr>
            <a:lvl3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400">
                <a:solidFill>
                  <a:schemeClr val="bg1"/>
                </a:solidFill>
                <a:latin typeface="+mn-lt"/>
              </a:defRPr>
            </a:lvl3pPr>
            <a:lvl4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4pPr>
            <a:lvl5pPr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90407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EB5B81B-FCE8-FE9C-8F0A-6488B25F0F6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1869" y="579120"/>
            <a:ext cx="11548261" cy="2733306"/>
          </a:xfrm>
        </p:spPr>
        <p:txBody>
          <a:bodyPr anchor="b">
            <a:noAutofit/>
          </a:bodyPr>
          <a:lstStyle>
            <a:lvl1pPr algn="ctr">
              <a:defRPr sz="32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F877C2F-8190-18D9-5D24-5BD7B05A29F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21868" y="3484615"/>
            <a:ext cx="11562303" cy="2387865"/>
          </a:xfrm>
        </p:spPr>
        <p:txBody>
          <a:bodyPr>
            <a:noAutofit/>
          </a:bodyPr>
          <a:lstStyle>
            <a:lvl1pPr marL="0" indent="0" algn="ctr">
              <a:buNone/>
              <a:defRPr sz="60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6590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664209F-41AB-70E5-1B9E-7490900C59C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2" y="1"/>
            <a:ext cx="12191997" cy="6857998"/>
          </a:xfrm>
          <a:prstGeom prst="rect">
            <a:avLst/>
          </a:prstGeom>
          <a:gradFill flip="none" rotWithShape="1">
            <a:gsLst>
              <a:gs pos="0">
                <a:srgbClr val="1A012C"/>
              </a:gs>
              <a:gs pos="45000">
                <a:srgbClr val="1A012C">
                  <a:alpha val="50000"/>
                </a:srgbClr>
              </a:gs>
              <a:gs pos="100000">
                <a:schemeClr val="accent6">
                  <a:lumMod val="50000"/>
                  <a:alpha val="5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2D3409-585B-54E2-1DCC-AC58804E4A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9891" y="511762"/>
            <a:ext cx="4960830" cy="2785158"/>
          </a:xfrm>
        </p:spPr>
        <p:txBody>
          <a:bodyPr anchor="b">
            <a:noAutofit/>
          </a:bodyPr>
          <a:lstStyle>
            <a:lvl1pPr algn="l">
              <a:defRPr sz="2400" cap="all" spc="300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E47B8A5C-E279-DB0B-E9D3-92741787612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02640" y="3484615"/>
            <a:ext cx="4958081" cy="2387865"/>
          </a:xfrm>
        </p:spPr>
        <p:txBody>
          <a:bodyPr>
            <a:noAutofit/>
          </a:bodyPr>
          <a:lstStyle>
            <a:lvl1pPr marL="0" indent="0" algn="l">
              <a:buNone/>
              <a:defRPr sz="3200" b="0" i="0" cap="all" spc="600" baseline="0">
                <a:solidFill>
                  <a:schemeClr val="accent3">
                    <a:lumMod val="75000"/>
                  </a:schemeClr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86C402-C5C5-2A54-C618-62673AD93CB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7638" y="336550"/>
            <a:ext cx="5322887" cy="6184900"/>
          </a:xfrm>
        </p:spPr>
        <p:txBody>
          <a:bodyPr/>
          <a:lstStyle>
            <a:lvl1pPr algn="ctr">
              <a:defRPr sz="200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2185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2 column">
    <p:bg>
      <p:bgPr>
        <a:gradFill>
          <a:gsLst>
            <a:gs pos="100000">
              <a:schemeClr val="tx2"/>
            </a:gs>
            <a:gs pos="79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4">
            <a:extLst>
              <a:ext uri="{FF2B5EF4-FFF2-40B4-BE49-F238E27FC236}">
                <a16:creationId xmlns:a16="http://schemas.microsoft.com/office/drawing/2014/main" id="{318CE367-BBCB-F4AB-635F-4C9995EAE35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6350"/>
            <a:ext cx="2356339" cy="68538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E3FBBA-81E2-31F1-EF51-02706B5B5C0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AD3746D-3CD1-FFA5-0019-AD0C588B192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3305669" y="2002443"/>
            <a:ext cx="792211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05669" y="113097"/>
            <a:ext cx="7420819" cy="16563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9624CF4-7769-4663-3361-39136F5E20C8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3305669" y="2470150"/>
            <a:ext cx="7420819" cy="3676649"/>
          </a:xfrm>
        </p:spPr>
        <p:txBody>
          <a:bodyPr/>
          <a:lstStyle>
            <a:lvl1pPr marL="2857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  <a:latin typeface="+mn-lt"/>
              </a:defRPr>
            </a:lvl1pPr>
            <a:lvl2pPr marL="8001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  <a:latin typeface="+mn-lt"/>
              </a:defRPr>
            </a:lvl2pPr>
            <a:lvl3pPr marL="1257300" indent="-34290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  <a:latin typeface="+mn-lt"/>
              </a:defRPr>
            </a:lvl3pPr>
            <a:lvl4pPr marL="16573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4pPr>
            <a:lvl5pPr marL="2114550" indent="-285750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3"/>
              </a:buClr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02670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361F2FA-20C7-5447-C138-CE2CA1867FE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FEDD626-82E4-71C6-25F1-CDA46B7B3F39}"/>
                </a:ext>
              </a:extLst>
            </p:cNvPr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 flip="none" rotWithShape="1">
              <a:gsLst>
                <a:gs pos="0">
                  <a:srgbClr val="1A012C"/>
                </a:gs>
                <a:gs pos="45000">
                  <a:srgbClr val="1A012C">
                    <a:alpha val="50000"/>
                  </a:srgbClr>
                </a:gs>
                <a:gs pos="100000">
                  <a:schemeClr val="accent6">
                    <a:lumMod val="50000"/>
                    <a:alpha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DC952AF-CE06-54F7-CB4A-1722F90AC3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3" y="2"/>
              <a:ext cx="12191994" cy="6857996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E6EDFF3-843B-AAE9-DB73-423142606F52}"/>
                </a:ext>
              </a:extLst>
            </p:cNvPr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12" name="Graphic 15">
                <a:extLst>
                  <a:ext uri="{FF2B5EF4-FFF2-40B4-BE49-F238E27FC236}">
                    <a16:creationId xmlns:a16="http://schemas.microsoft.com/office/drawing/2014/main" id="{312F4F85-6C79-201D-E20D-64CD4728E4C8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01D71DAD-ECC6-A850-88E4-A4EDCF494A2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632CC6D-6024-2368-8EBA-4B7A2D6428BC}"/>
                </a:ext>
              </a:extLst>
            </p:cNvPr>
            <p:cNvGrpSpPr/>
            <p:nvPr/>
          </p:nvGrpSpPr>
          <p:grpSpPr>
            <a:xfrm rot="20626702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" name="Graphic 15">
                <a:extLst>
                  <a:ext uri="{FF2B5EF4-FFF2-40B4-BE49-F238E27FC236}">
                    <a16:creationId xmlns:a16="http://schemas.microsoft.com/office/drawing/2014/main" id="{B05BE7BE-7D54-A09B-8A67-6B28CF6BB6C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" name="Graphic 12">
                <a:extLst>
                  <a:ext uri="{FF2B5EF4-FFF2-40B4-BE49-F238E27FC236}">
                    <a16:creationId xmlns:a16="http://schemas.microsoft.com/office/drawing/2014/main" id="{258346A9-F75C-6704-EEED-CF7A8A0F8010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82CC39D-03B1-4933-F236-462B5862E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</p:spPr>
        <p:txBody>
          <a:bodyPr anchor="b"/>
          <a:lstStyle>
            <a:lvl1pPr algn="ctr">
              <a:defRPr sz="3200" cap="all" spc="60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F711CA51-49DC-62CA-F147-F286B1C9DBD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32448" y="3962135"/>
            <a:ext cx="6327105" cy="2653771"/>
          </a:xfrm>
        </p:spPr>
        <p:txBody>
          <a:bodyPr>
            <a:noAutofit/>
          </a:bodyPr>
          <a:lstStyle>
            <a:lvl1pPr marL="0" indent="0" algn="ctr">
              <a:buNone/>
              <a:defRPr sz="1800" b="0" i="0" cap="all" spc="300" baseline="0">
                <a:solidFill>
                  <a:schemeClr val="bg1"/>
                </a:solidFill>
                <a:latin typeface="+mj-lt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183414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C7D5518-914C-92E3-E9EC-26752C9F05A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82D0B82-F74C-65EF-3BF6-8EEA16F36B7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6" name="Picture 5" descr="A blue and purple spiral&#10;&#10;Description automatically generated">
              <a:extLst>
                <a:ext uri="{FF2B5EF4-FFF2-40B4-BE49-F238E27FC236}">
                  <a16:creationId xmlns:a16="http://schemas.microsoft.com/office/drawing/2014/main" id="{44E12326-9CF4-38EC-1BAF-1F994F22089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b="-93"/>
            <a:stretch/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D5C1D9C-B114-FC6A-9213-7287D39EAD9F}"/>
                </a:ext>
              </a:extLst>
            </p:cNvPr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11" name="Graphic 15">
                <a:extLst>
                  <a:ext uri="{FF2B5EF4-FFF2-40B4-BE49-F238E27FC236}">
                    <a16:creationId xmlns:a16="http://schemas.microsoft.com/office/drawing/2014/main" id="{2BC89B10-C93E-8CE5-73B3-F6049168C31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" name="Graphic 12">
                <a:extLst>
                  <a:ext uri="{FF2B5EF4-FFF2-40B4-BE49-F238E27FC236}">
                    <a16:creationId xmlns:a16="http://schemas.microsoft.com/office/drawing/2014/main" id="{39DB2AA2-9661-AC91-932D-2F1BEC47BD84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3" name="Graphic 12">
                <a:extLst>
                  <a:ext uri="{FF2B5EF4-FFF2-40B4-BE49-F238E27FC236}">
                    <a16:creationId xmlns:a16="http://schemas.microsoft.com/office/drawing/2014/main" id="{86C9AC9B-3792-E880-03FE-D46FB046AB63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142A133-65D6-D958-C0CD-E8D45B9BD7BB}"/>
                </a:ext>
              </a:extLst>
            </p:cNvPr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" name="Graphic 15">
                <a:extLst>
                  <a:ext uri="{FF2B5EF4-FFF2-40B4-BE49-F238E27FC236}">
                    <a16:creationId xmlns:a16="http://schemas.microsoft.com/office/drawing/2014/main" id="{A746B023-387D-4EAC-052B-60F131E6E707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>
                  <a:gd name="connsiteX0" fmla="*/ 63857 w 127713"/>
                  <a:gd name="connsiteY0" fmla="*/ 18874 h 127713"/>
                  <a:gd name="connsiteX1" fmla="*/ 108839 w 127713"/>
                  <a:gd name="connsiteY1" fmla="*/ 63857 h 127713"/>
                  <a:gd name="connsiteX2" fmla="*/ 63857 w 127713"/>
                  <a:gd name="connsiteY2" fmla="*/ 108839 h 127713"/>
                  <a:gd name="connsiteX3" fmla="*/ 18874 w 127713"/>
                  <a:gd name="connsiteY3" fmla="*/ 63857 h 127713"/>
                  <a:gd name="connsiteX4" fmla="*/ 63857 w 127713"/>
                  <a:gd name="connsiteY4" fmla="*/ 18874 h 127713"/>
                  <a:gd name="connsiteX5" fmla="*/ 63857 w 127713"/>
                  <a:gd name="connsiteY5" fmla="*/ 0 h 127713"/>
                  <a:gd name="connsiteX6" fmla="*/ 0 w 127713"/>
                  <a:gd name="connsiteY6" fmla="*/ 63857 h 127713"/>
                  <a:gd name="connsiteX7" fmla="*/ 63857 w 127713"/>
                  <a:gd name="connsiteY7" fmla="*/ 127713 h 127713"/>
                  <a:gd name="connsiteX8" fmla="*/ 127713 w 127713"/>
                  <a:gd name="connsiteY8" fmla="*/ 63857 h 127713"/>
                  <a:gd name="connsiteX9" fmla="*/ 63857 w 127713"/>
                  <a:gd name="connsiteY9" fmla="*/ 0 h 1277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7713" h="127713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610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0" name="Graphic 12">
                <a:extLst>
                  <a:ext uri="{FF2B5EF4-FFF2-40B4-BE49-F238E27FC236}">
                    <a16:creationId xmlns:a16="http://schemas.microsoft.com/office/drawing/2014/main" id="{20760125-21CF-A296-3EA7-3C6C0E9BCB2F}"/>
                  </a:ext>
                  <a:ext uri="{C183D7F6-B498-43B3-948B-1728B52AA6E4}">
                    <adec:decorative xmlns:adec="http://schemas.microsoft.com/office/drawing/2017/decorative" xmlns="" val="1"/>
                  </a:ext>
                </a:extLst>
              </p:cNvPr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>
                  <a:gd name="connsiteX0" fmla="*/ 91138 w 91138"/>
                  <a:gd name="connsiteY0" fmla="*/ 45569 h 91138"/>
                  <a:gd name="connsiteX1" fmla="*/ 45569 w 91138"/>
                  <a:gd name="connsiteY1" fmla="*/ 91138 h 91138"/>
                  <a:gd name="connsiteX2" fmla="*/ 0 w 91138"/>
                  <a:gd name="connsiteY2" fmla="*/ 45569 h 91138"/>
                  <a:gd name="connsiteX3" fmla="*/ 45569 w 91138"/>
                  <a:gd name="connsiteY3" fmla="*/ 0 h 91138"/>
                  <a:gd name="connsiteX4" fmla="*/ 91138 w 91138"/>
                  <a:gd name="connsiteY4" fmla="*/ 45569 h 91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1138" h="91138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  <a:alpha val="49071"/>
                </a:schemeClr>
              </a:solidFill>
              <a:ln w="422" cap="flat">
                <a:noFill/>
                <a:prstDash val="solid"/>
                <a:miter/>
              </a:ln>
            </p:spPr>
            <p:txBody>
              <a:bodyPr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F851D11-41E3-33F2-CBA6-B2A9A5A2A51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369139" y="2002443"/>
            <a:ext cx="88735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399620" y="162560"/>
            <a:ext cx="8843050" cy="1616904"/>
          </a:xfrm>
        </p:spPr>
        <p:txBody>
          <a:bodyPr lIns="0"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2373002" y="2474811"/>
            <a:ext cx="4015098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21" name="Content Placeholder 4">
            <a:extLst>
              <a:ext uri="{FF2B5EF4-FFF2-40B4-BE49-F238E27FC236}">
                <a16:creationId xmlns:a16="http://schemas.microsoft.com/office/drawing/2014/main" id="{D77F99A7-26FA-422E-43E9-C76B4A56E44A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95159" y="2474811"/>
            <a:ext cx="4227332" cy="3528397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4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2 column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3A7247A-846A-F316-B494-69B42CBF34D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 userDrawn="1"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84B3AF6-983E-0901-0045-6CDF4E93E1B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07039" y="1983705"/>
            <a:ext cx="10435630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3C5B7647-403E-A66E-6CF4-0D3A99AA51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/>
          <p:nvPr userDrawn="1"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10" name="Graphic 15">
              <a:extLst>
                <a:ext uri="{FF2B5EF4-FFF2-40B4-BE49-F238E27FC236}">
                  <a16:creationId xmlns:a16="http://schemas.microsoft.com/office/drawing/2014/main" id="{E48E731E-FEF1-9C59-64B0-9CB6E885391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610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Graphic 12">
              <a:extLst>
                <a:ext uri="{FF2B5EF4-FFF2-40B4-BE49-F238E27FC236}">
                  <a16:creationId xmlns:a16="http://schemas.microsoft.com/office/drawing/2014/main" id="{AFE83BB3-4D12-8E20-CA93-1834D7F0A43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Graphic 12">
              <a:extLst>
                <a:ext uri="{FF2B5EF4-FFF2-40B4-BE49-F238E27FC236}">
                  <a16:creationId xmlns:a16="http://schemas.microsoft.com/office/drawing/2014/main" id="{3EB1D810-BC05-6C0E-0DE4-3604EBAADCC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  <a:alpha val="49071"/>
              </a:schemeClr>
            </a:solidFill>
            <a:ln w="422" cap="flat">
              <a:noFill/>
              <a:prstDash val="solid"/>
              <a:miter/>
            </a:ln>
          </p:spPr>
          <p:txBody>
            <a:bodyPr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680" y="430482"/>
            <a:ext cx="10500989" cy="1327464"/>
          </a:xfrm>
        </p:spPr>
        <p:txBody>
          <a:bodyPr anchor="b">
            <a:noAutofit/>
          </a:bodyPr>
          <a:lstStyle>
            <a:lvl1pPr algn="l">
              <a:defRPr sz="3200" cap="all" spc="0" baseline="0">
                <a:solidFill>
                  <a:schemeClr val="accent3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807038" y="2465539"/>
            <a:ext cx="3774587" cy="3723753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eriod"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62636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eriod"/>
              <a:defRPr sz="1800" spc="0">
                <a:solidFill>
                  <a:schemeClr val="bg1"/>
                </a:solidFill>
                <a:latin typeface="+mn-lt"/>
              </a:defRPr>
            </a:lvl2pPr>
            <a:lvl3pPr marL="918972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rabicParenR"/>
              <a:defRPr sz="1800" spc="0">
                <a:solidFill>
                  <a:schemeClr val="bg1"/>
                </a:solidFill>
                <a:latin typeface="+mn-lt"/>
              </a:defRPr>
            </a:lvl3pPr>
            <a:lvl4pPr marL="1209294" indent="-34290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+mj-lt"/>
              <a:buAutoNum type="alphaLcParenR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927600" y="2465539"/>
            <a:ext cx="6315069" cy="372375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000"/>
              </a:spcBef>
              <a:buClr>
                <a:schemeClr val="accent6"/>
              </a:buClr>
              <a:buFont typeface="Arial" panose="020B0604020202020204" pitchFamily="34" charset="0"/>
              <a:buNone/>
              <a:defRPr sz="1800" spc="0" baseline="0">
                <a:solidFill>
                  <a:schemeClr val="bg1"/>
                </a:solidFill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2pPr>
            <a:lvl3pPr marL="566928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3pPr>
            <a:lvl4pPr marL="859536" indent="-285750">
              <a:lnSpc>
                <a:spcPct val="120000"/>
              </a:lnSpc>
              <a:spcBef>
                <a:spcPts val="1000"/>
              </a:spcBef>
              <a:buClr>
                <a:schemeClr val="accent3">
                  <a:lumMod val="75000"/>
                </a:schemeClr>
              </a:buClr>
              <a:buFont typeface="Arial" panose="020B0604020202020204" pitchFamily="34" charset="0"/>
              <a:buChar char="•"/>
              <a:defRPr sz="1800" spc="0">
                <a:solidFill>
                  <a:schemeClr val="bg1"/>
                </a:solidFill>
                <a:latin typeface="+mn-lt"/>
              </a:defRPr>
            </a:lvl4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227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fld id="{FE024F78-56A6-7740-B68D-8D4D026EDF3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9" r:id="rId2"/>
    <p:sldLayoutId id="2147483669" r:id="rId3"/>
    <p:sldLayoutId id="2147483672" r:id="rId4"/>
    <p:sldLayoutId id="2147483673" r:id="rId5"/>
    <p:sldLayoutId id="2147483674" r:id="rId6"/>
    <p:sldLayoutId id="2147483671" r:id="rId7"/>
    <p:sldLayoutId id="2147483675" r:id="rId8"/>
    <p:sldLayoutId id="2147483676" r:id="rId9"/>
    <p:sldLayoutId id="2147483670" r:id="rId10"/>
    <p:sldLayoutId id="2147483677" r:id="rId11"/>
    <p:sldLayoutId id="2147483678" r:id="rId12"/>
    <p:sldLayoutId id="2147483664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300" baseline="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</p:spPr>
        <p:txBody>
          <a:bodyPr anchor="b"/>
          <a:lstStyle/>
          <a:p>
            <a:r>
              <a:rPr lang="en-US" dirty="0" smtClean="0"/>
              <a:t>SMART TRAFFIC </a:t>
            </a:r>
            <a:endParaRPr lang="en-US" dirty="0"/>
          </a:p>
        </p:txBody>
      </p:sp>
      <p:sp>
        <p:nvSpPr>
          <p:cNvPr id="9" name="Subtitle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" y="3670628"/>
            <a:ext cx="12191997" cy="2577772"/>
          </a:xfrm>
        </p:spPr>
        <p:txBody>
          <a:bodyPr/>
          <a:lstStyle/>
          <a:p>
            <a:r>
              <a:rPr lang="en-US" dirty="0" smtClean="0"/>
              <a:t>MANAGEMENT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tx2"/>
            </a:gs>
            <a:gs pos="81000">
              <a:schemeClr val="accent6"/>
            </a:gs>
            <a:gs pos="55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A2458FF-0D0C-4ACC-C6FB-103BC0BADC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</p:spPr>
        <p:txBody>
          <a:bodyPr/>
          <a:lstStyle/>
          <a:p>
            <a:r>
              <a:rPr lang="en-US" dirty="0" err="1" smtClean="0"/>
              <a:t>AGenda</a:t>
            </a:r>
            <a:endParaRPr lang="en-US" dirty="0"/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F1239C0E-3F39-787D-0FC3-6B7C9BA37E8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9" y="2729552"/>
            <a:ext cx="4466504" cy="3773483"/>
          </a:xfrm>
        </p:spPr>
        <p:txBody>
          <a:bodyPr anchor="t"/>
          <a:lstStyle/>
          <a:p>
            <a:r>
              <a:rPr lang="en-US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Introducere</a:t>
            </a:r>
            <a:endParaRPr lang="en-US" b="1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Prezentarea</a:t>
            </a:r>
            <a:r>
              <a:rPr lang="en-US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problemei</a:t>
            </a:r>
            <a:endParaRPr lang="en-US" b="1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Solutia</a:t>
            </a:r>
          </a:p>
          <a:p>
            <a:r>
              <a:rPr lang="en-US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Concurenta</a:t>
            </a:r>
            <a:r>
              <a:rPr lang="en-US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noastra</a:t>
            </a:r>
            <a:endParaRPr lang="en-US" b="1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r>
              <a:rPr lang="en-US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Validarea</a:t>
            </a:r>
            <a:r>
              <a:rPr lang="en-US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finala</a:t>
            </a:r>
            <a:r>
              <a:rPr lang="en-US" b="1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a </a:t>
            </a:r>
            <a:r>
              <a:rPr lang="en-US" b="1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proiectului</a:t>
            </a:r>
            <a:endParaRPr lang="en-US" b="1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159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2"/>
            </a:gs>
            <a:gs pos="79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FEFE388-CD0B-9671-4D4E-D6D8004C8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219" y="1537097"/>
            <a:ext cx="4967135" cy="3070045"/>
          </a:xfrm>
        </p:spPr>
        <p:txBody>
          <a:bodyPr/>
          <a:lstStyle/>
          <a:p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Cine </a:t>
            </a:r>
            <a:r>
              <a:rPr lang="en-US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suntem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?</a:t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Ce face smart traffic management System?</a:t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Problemele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actuale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ale </a:t>
            </a:r>
            <a:r>
              <a:rPr lang="en-US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traficului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/>
            </a:r>
            <a:b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</a:br>
            <a:r>
              <a:rPr lang="en-US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Solutii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si</a:t>
            </a:r>
            <a:r>
              <a:rPr lang="en-US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 err="1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scop</a:t>
            </a:r>
            <a:endParaRPr lang="en-US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E4E0F37-0AD5-833C-CBE5-EAE02EC4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219" y="336550"/>
            <a:ext cx="4958081" cy="2387865"/>
          </a:xfrm>
        </p:spPr>
        <p:txBody>
          <a:bodyPr/>
          <a:lstStyle/>
          <a:p>
            <a:pPr algn="ctr"/>
            <a:r>
              <a:rPr lang="en-US" dirty="0" err="1" smtClean="0"/>
              <a:t>Introducere</a:t>
            </a:r>
            <a:endParaRPr lang="en-US" dirty="0"/>
          </a:p>
        </p:txBody>
      </p:sp>
      <p:pic>
        <p:nvPicPr>
          <p:cNvPr id="8" name="Picture Placeholder 7" descr="A blue and purple spirals">
            <a:extLst>
              <a:ext uri="{FF2B5EF4-FFF2-40B4-BE49-F238E27FC236}">
                <a16:creationId xmlns:a16="http://schemas.microsoft.com/office/drawing/2014/main" id="{E1DBD4C7-D952-4426-40FD-8799F80F82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" b="31"/>
          <a:stretch/>
        </p:blipFill>
        <p:spPr>
          <a:xfrm>
            <a:off x="6497638" y="336550"/>
            <a:ext cx="5322887" cy="61849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6EA54-3083-FB0D-9011-2353791B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8144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60903-003B-273E-3584-5312F76C3E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</p:spPr>
        <p:txBody>
          <a:bodyPr/>
          <a:lstStyle/>
          <a:p>
            <a:r>
              <a:rPr lang="en-US" dirty="0" err="1" smtClean="0"/>
              <a:t>Prezentarea</a:t>
            </a:r>
            <a:r>
              <a:rPr lang="en-US" dirty="0" smtClean="0"/>
              <a:t> </a:t>
            </a:r>
            <a:r>
              <a:rPr lang="en-US" dirty="0" err="1" smtClean="0"/>
              <a:t>problemei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60DFF-2E7E-7A22-819A-C011020DFF01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305669" y="2470150"/>
            <a:ext cx="7420819" cy="3676649"/>
          </a:xfrm>
        </p:spPr>
        <p:txBody>
          <a:bodyPr/>
          <a:lstStyle/>
          <a:p>
            <a:r>
              <a:rPr lang="en-US" dirty="0" smtClean="0"/>
              <a:t>PROBLEMA PRICNIPALA A TRAFICULUI</a:t>
            </a:r>
          </a:p>
          <a:p>
            <a:r>
              <a:rPr lang="en-US" dirty="0" smtClean="0"/>
              <a:t>IMPACTUL ACTUAL</a:t>
            </a:r>
          </a:p>
          <a:p>
            <a:r>
              <a:rPr lang="en-US" dirty="0" smtClean="0"/>
              <a:t>POLUAREA URBANA</a:t>
            </a:r>
          </a:p>
          <a:p>
            <a:r>
              <a:rPr lang="en-US" dirty="0" smtClean="0"/>
              <a:t>ACCIDENTELE FRECVENTE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347AE7-D6A2-42FB-3D58-6297742FC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63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29A4-AAFD-04EE-0732-0671E83D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</p:spPr>
        <p:txBody>
          <a:bodyPr/>
          <a:lstStyle/>
          <a:p>
            <a:r>
              <a:rPr lang="en-US" dirty="0" err="1" smtClean="0"/>
              <a:t>solutia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FEE91-E849-1CB0-9E51-A58B99C631C5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2373002" y="2474811"/>
            <a:ext cx="4015098" cy="3528397"/>
          </a:xfrm>
        </p:spPr>
        <p:txBody>
          <a:bodyPr/>
          <a:lstStyle/>
          <a:p>
            <a:r>
              <a:rPr lang="en-US" dirty="0" err="1"/>
              <a:t>Proiectul</a:t>
            </a:r>
            <a:r>
              <a:rPr lang="en-US" dirty="0"/>
              <a:t> </a:t>
            </a:r>
            <a:r>
              <a:rPr lang="en-US" dirty="0" err="1"/>
              <a:t>nostru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sistem</a:t>
            </a:r>
            <a:r>
              <a:rPr lang="en-US" dirty="0"/>
              <a:t> </a:t>
            </a:r>
            <a:r>
              <a:rPr lang="en-US" dirty="0" err="1"/>
              <a:t>inteligent</a:t>
            </a:r>
            <a:r>
              <a:rPr lang="en-US" dirty="0"/>
              <a:t> de management al </a:t>
            </a:r>
            <a:r>
              <a:rPr lang="en-US" dirty="0" err="1"/>
              <a:t>traficului</a:t>
            </a:r>
            <a:r>
              <a:rPr lang="en-US" dirty="0"/>
              <a:t> care </a:t>
            </a:r>
            <a:r>
              <a:rPr lang="en-US" dirty="0" err="1"/>
              <a:t>ajută</a:t>
            </a:r>
            <a:r>
              <a:rPr lang="en-US" dirty="0"/>
              <a:t> </a:t>
            </a:r>
            <a:r>
              <a:rPr lang="en-US" dirty="0" err="1"/>
              <a:t>șoferii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găsească</a:t>
            </a:r>
            <a:r>
              <a:rPr lang="en-US" dirty="0"/>
              <a:t> </a:t>
            </a:r>
            <a:r>
              <a:rPr lang="en-US" dirty="0" err="1"/>
              <a:t>rute</a:t>
            </a:r>
            <a:r>
              <a:rPr lang="en-US" dirty="0"/>
              <a:t> </a:t>
            </a:r>
            <a:r>
              <a:rPr lang="en-US" dirty="0" err="1"/>
              <a:t>optime</a:t>
            </a:r>
            <a:r>
              <a:rPr lang="en-US" dirty="0"/>
              <a:t>, </a:t>
            </a:r>
            <a:r>
              <a:rPr lang="en-US" dirty="0" err="1"/>
              <a:t>ținând</a:t>
            </a:r>
            <a:r>
              <a:rPr lang="en-US" dirty="0"/>
              <a:t> </a:t>
            </a:r>
            <a:r>
              <a:rPr lang="en-US" dirty="0" err="1"/>
              <a:t>cont</a:t>
            </a:r>
            <a:r>
              <a:rPr lang="en-US" dirty="0"/>
              <a:t> de </a:t>
            </a:r>
            <a:r>
              <a:rPr lang="en-US" dirty="0" err="1"/>
              <a:t>factori</a:t>
            </a:r>
            <a:r>
              <a:rPr lang="en-US" dirty="0"/>
              <a:t> de </a:t>
            </a:r>
            <a:r>
              <a:rPr lang="en-US" dirty="0" err="1"/>
              <a:t>sustenabilitate</a:t>
            </a:r>
            <a:r>
              <a:rPr lang="en-US" dirty="0"/>
              <a:t> </a:t>
            </a:r>
            <a:r>
              <a:rPr lang="en-US" dirty="0" err="1"/>
              <a:t>precum</a:t>
            </a:r>
            <a:r>
              <a:rPr lang="en-US" dirty="0"/>
              <a:t> </a:t>
            </a:r>
            <a:r>
              <a:rPr lang="en-US" dirty="0" err="1"/>
              <a:t>calitatea</a:t>
            </a:r>
            <a:r>
              <a:rPr lang="en-US" dirty="0"/>
              <a:t> </a:t>
            </a:r>
            <a:r>
              <a:rPr lang="en-US" dirty="0" err="1" smtClean="0"/>
              <a:t>aerului</a:t>
            </a:r>
            <a:r>
              <a:rPr lang="en-US" dirty="0" smtClean="0"/>
              <a:t>, </a:t>
            </a:r>
            <a:r>
              <a:rPr lang="en-US" dirty="0" err="1" smtClean="0"/>
              <a:t>condițiile</a:t>
            </a:r>
            <a:r>
              <a:rPr lang="en-US" dirty="0" smtClean="0"/>
              <a:t> </a:t>
            </a:r>
            <a:r>
              <a:rPr lang="en-US" dirty="0" err="1" smtClean="0"/>
              <a:t>drumului</a:t>
            </a:r>
            <a:r>
              <a:rPr lang="en-US" dirty="0" smtClean="0"/>
              <a:t> </a:t>
            </a:r>
            <a:r>
              <a:rPr lang="ro-RO" dirty="0" err="1"/>
              <a:t>ș</a:t>
            </a:r>
            <a:r>
              <a:rPr lang="en-US" dirty="0" err="1" smtClean="0"/>
              <a:t>i</a:t>
            </a:r>
            <a:r>
              <a:rPr lang="en-US" dirty="0" smtClean="0"/>
              <a:t> </a:t>
            </a:r>
            <a:r>
              <a:rPr lang="en-US" dirty="0" err="1" smtClean="0"/>
              <a:t>num</a:t>
            </a:r>
            <a:r>
              <a:rPr lang="ro-RO" dirty="0" smtClean="0"/>
              <a:t>ă</a:t>
            </a:r>
            <a:r>
              <a:rPr lang="en-US" dirty="0" err="1" smtClean="0"/>
              <a:t>rul</a:t>
            </a:r>
            <a:r>
              <a:rPr lang="ro-RO" dirty="0" smtClean="0"/>
              <a:t> de vehicule dintr-o intersecție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23533-91C6-420C-B7D7-4977ACF73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601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226175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video_prezentar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6491" y="170398"/>
            <a:ext cx="11391055" cy="642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95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883E06-8BEA-1DD3-D0D6-391C08880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680" y="455890"/>
            <a:ext cx="10500989" cy="1327464"/>
          </a:xfrm>
        </p:spPr>
        <p:txBody>
          <a:bodyPr/>
          <a:lstStyle/>
          <a:p>
            <a:r>
              <a:rPr lang="en-US" dirty="0" err="1" smtClean="0"/>
              <a:t>Concurenta</a:t>
            </a:r>
            <a:r>
              <a:rPr lang="en-US" dirty="0" smtClean="0"/>
              <a:t> </a:t>
            </a:r>
            <a:r>
              <a:rPr lang="en-US" dirty="0" err="1" smtClean="0"/>
              <a:t>noastra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F175D3-F3DC-695F-474B-346EDCA5D60F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3888980" y="2316707"/>
            <a:ext cx="3774587" cy="3723753"/>
          </a:xfrm>
        </p:spPr>
        <p:txBody>
          <a:bodyPr/>
          <a:lstStyle/>
          <a:p>
            <a:r>
              <a:rPr lang="en-US" dirty="0" smtClean="0"/>
              <a:t>WAZE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 GOOGLE MAPS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7B8B6A-2B28-5C38-80E7-0EBE705FF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" y="2316707"/>
            <a:ext cx="2143125" cy="21431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1396" y="3466601"/>
            <a:ext cx="1781175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5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E810E-8E37-1D8A-245B-020E4E4C0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</p:spPr>
        <p:txBody>
          <a:bodyPr/>
          <a:lstStyle/>
          <a:p>
            <a:r>
              <a:rPr lang="en-US" dirty="0" err="1" smtClean="0"/>
              <a:t>Validarea</a:t>
            </a:r>
            <a:r>
              <a:rPr lang="en-US" dirty="0" smtClean="0"/>
              <a:t> </a:t>
            </a:r>
            <a:r>
              <a:rPr lang="en-US" dirty="0" err="1" smtClean="0"/>
              <a:t>finala</a:t>
            </a:r>
            <a:r>
              <a:rPr lang="en-US" dirty="0" smtClean="0"/>
              <a:t> a </a:t>
            </a:r>
            <a:r>
              <a:rPr lang="en-US" dirty="0" err="1" smtClean="0"/>
              <a:t>proiectului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CECA3-144C-CD4B-9246-81B4F2E65466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814302" y="2465535"/>
            <a:ext cx="7303538" cy="3427265"/>
          </a:xfrm>
        </p:spPr>
        <p:txBody>
          <a:bodyPr/>
          <a:lstStyle/>
          <a:p>
            <a:r>
              <a:rPr lang="en-US" dirty="0" err="1" smtClean="0"/>
              <a:t>Conectara</a:t>
            </a:r>
            <a:r>
              <a:rPr lang="en-US" dirty="0" smtClean="0"/>
              <a:t> flow-</a:t>
            </a:r>
            <a:r>
              <a:rPr lang="en-US" dirty="0" err="1" smtClean="0"/>
              <a:t>ului</a:t>
            </a:r>
            <a:r>
              <a:rPr lang="en-US" dirty="0" smtClean="0"/>
              <a:t> </a:t>
            </a:r>
            <a:r>
              <a:rPr lang="en-US" dirty="0" err="1" smtClean="0"/>
              <a:t>complet</a:t>
            </a:r>
            <a:r>
              <a:rPr lang="en-US" dirty="0" smtClean="0"/>
              <a:t> de date de la </a:t>
            </a:r>
            <a:r>
              <a:rPr lang="en-US" dirty="0" err="1" smtClean="0"/>
              <a:t>partea</a:t>
            </a:r>
            <a:r>
              <a:rPr lang="en-US" dirty="0" smtClean="0"/>
              <a:t> de embedded </a:t>
            </a:r>
            <a:r>
              <a:rPr lang="en-US" dirty="0" err="1" smtClean="0"/>
              <a:t>pana</a:t>
            </a:r>
            <a:r>
              <a:rPr lang="en-US" dirty="0" smtClean="0"/>
              <a:t> la site-</a:t>
            </a:r>
            <a:r>
              <a:rPr lang="en-US" dirty="0" err="1" smtClean="0"/>
              <a:t>ul</a:t>
            </a:r>
            <a:r>
              <a:rPr lang="en-US" dirty="0" smtClean="0"/>
              <a:t> web</a:t>
            </a:r>
          </a:p>
          <a:p>
            <a:endParaRPr lang="en-US" dirty="0"/>
          </a:p>
          <a:p>
            <a:r>
              <a:rPr lang="en-US" dirty="0" err="1" smtClean="0"/>
              <a:t>Detectarea</a:t>
            </a:r>
            <a:r>
              <a:rPr lang="en-US" dirty="0" smtClean="0"/>
              <a:t> </a:t>
            </a:r>
            <a:r>
              <a:rPr lang="en-US" dirty="0" err="1" smtClean="0"/>
              <a:t>numerelor</a:t>
            </a:r>
            <a:r>
              <a:rPr lang="en-US" dirty="0" smtClean="0"/>
              <a:t> de </a:t>
            </a:r>
            <a:r>
              <a:rPr lang="en-US" dirty="0" err="1" smtClean="0"/>
              <a:t>inmatriculare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Vizualizarea</a:t>
            </a:r>
            <a:r>
              <a:rPr lang="en-US" dirty="0" smtClean="0"/>
              <a:t> </a:t>
            </a:r>
            <a:r>
              <a:rPr lang="en-US" dirty="0" err="1" smtClean="0"/>
              <a:t>mai</a:t>
            </a:r>
            <a:r>
              <a:rPr lang="en-US" dirty="0" smtClean="0"/>
              <a:t> </a:t>
            </a:r>
            <a:r>
              <a:rPr lang="en-US" dirty="0" err="1" smtClean="0"/>
              <a:t>buna</a:t>
            </a:r>
            <a:r>
              <a:rPr lang="en-US" dirty="0" smtClean="0"/>
              <a:t> a </a:t>
            </a:r>
            <a:r>
              <a:rPr lang="en-US" dirty="0" err="1" smtClean="0"/>
              <a:t>datelor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D1544-95D3-8A05-6E1B-C08C307C55D4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8392160" y="2465388"/>
            <a:ext cx="2856865" cy="342741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1E69EA-A9E8-C521-7C62-DA1F24879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95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Multumim</a:t>
            </a:r>
            <a:r>
              <a:rPr lang="en-US" dirty="0" smtClean="0"/>
              <a:t> </a:t>
            </a:r>
            <a:r>
              <a:rPr lang="en-US" dirty="0" err="1" smtClean="0"/>
              <a:t>pentru</a:t>
            </a:r>
            <a:r>
              <a:rPr lang="en-US" dirty="0" smtClean="0"/>
              <a:t> </a:t>
            </a:r>
            <a:r>
              <a:rPr lang="en-US" dirty="0" err="1" smtClean="0"/>
              <a:t>atentia</a:t>
            </a:r>
            <a:r>
              <a:rPr lang="en-US" dirty="0" smtClean="0"/>
              <a:t> </a:t>
            </a:r>
            <a:r>
              <a:rPr lang="en-US" dirty="0" err="1" smtClean="0"/>
              <a:t>acordata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609" y="3079750"/>
            <a:ext cx="2785957" cy="2752725"/>
          </a:xfrm>
        </p:spPr>
      </p:pic>
      <p:sp>
        <p:nvSpPr>
          <p:cNvPr id="5" name="Slide Number Placeholder 4"/>
          <p:cNvSpPr>
            <a:spLocks noGrp="1"/>
          </p:cNvSpPr>
          <p:nvPr>
            <p:ph type="sldNum" sz="quarter" idx="4294967295"/>
          </p:nvPr>
        </p:nvSpPr>
        <p:spPr>
          <a:xfrm>
            <a:off x="9448800" y="6226175"/>
            <a:ext cx="2743200" cy="365125"/>
          </a:xfrm>
        </p:spPr>
        <p:txBody>
          <a:bodyPr/>
          <a:lstStyle/>
          <a:p>
            <a:fld id="{FE024F78-56A6-7740-B68D-8D4D026EDF3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2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1936837_win32_SL_V11" id="{EAD6EF7B-6F25-4469-AF6A-07D6EB1461DD}" vid="{30FEA78B-2F89-4FF0-8415-E3920802C58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F6E7B4D-FB62-47B7-AAA7-0DEC9938DB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42E6C21-1752-4E06-9FE3-208D45ADB668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8D9019-7CE1-4B77-8F5D-67F6576598CB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</TotalTime>
  <Words>122</Words>
  <Application>Microsoft Office PowerPoint</Application>
  <PresentationFormat>Widescreen</PresentationFormat>
  <Paragraphs>46</Paragraphs>
  <Slides>9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Arial Nova</vt:lpstr>
      <vt:lpstr>Biome</vt:lpstr>
      <vt:lpstr>Biome Light</vt:lpstr>
      <vt:lpstr>Calibri</vt:lpstr>
      <vt:lpstr>Custom</vt:lpstr>
      <vt:lpstr>SMART TRAFFIC </vt:lpstr>
      <vt:lpstr>AGenda</vt:lpstr>
      <vt:lpstr>    Cine suntem?  Ce face smart traffic management System?  Problemele actuale ale traficului  Solutii si scop</vt:lpstr>
      <vt:lpstr>Prezentarea problemei</vt:lpstr>
      <vt:lpstr>solutia</vt:lpstr>
      <vt:lpstr>PowerPoint Presentation</vt:lpstr>
      <vt:lpstr>Concurenta noastra</vt:lpstr>
      <vt:lpstr>Validarea finala a proiectului</vt:lpstr>
      <vt:lpstr>Multumim pentru atentia acordata!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</dc:title>
  <cp:lastModifiedBy>David-Andrei Fodoka</cp:lastModifiedBy>
  <cp:revision>11</cp:revision>
  <dcterms:created xsi:type="dcterms:W3CDTF">2024-01-05T14:58:10Z</dcterms:created>
  <dcterms:modified xsi:type="dcterms:W3CDTF">2025-03-16T15:54:57Z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